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0" r:id="rId4"/>
    <p:sldId id="265" r:id="rId5"/>
    <p:sldId id="264" r:id="rId6"/>
    <p:sldId id="292" r:id="rId7"/>
    <p:sldId id="289" r:id="rId8"/>
    <p:sldId id="291" r:id="rId9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0"/>
    </p:embeddedFont>
    <p:embeddedFont>
      <p:font typeface="#9Slide02 Tieu de dai" panose="02000000000000000000" pitchFamily="2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9EDFF"/>
    <a:srgbClr val="F4D6E4"/>
    <a:srgbClr val="F9E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029" y="3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1F3F210-1389-9658-2457-D420F856049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681A3EEE-4EF7-ABFD-39BB-B51A72F2B3AC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2" name="Hình ảnh 11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BF416462-B223-6599-B962-62AEA1BBF6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769934B-B25F-7BB6-CC18-BFF9498A857B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5">
            <a:extLst>
              <a:ext uri="{FF2B5EF4-FFF2-40B4-BE49-F238E27FC236}">
                <a16:creationId xmlns:a16="http://schemas.microsoft.com/office/drawing/2014/main" id="{981B62E8-5F7C-B2A2-06C7-99363B8AB191}"/>
              </a:ext>
            </a:extLst>
          </p:cNvPr>
          <p:cNvSpPr/>
          <p:nvPr/>
        </p:nvSpPr>
        <p:spPr>
          <a:xfrm>
            <a:off x="12039600" y="5524500"/>
            <a:ext cx="4503018" cy="4606668"/>
          </a:xfrm>
          <a:custGeom>
            <a:avLst/>
            <a:gdLst/>
            <a:ahLst/>
            <a:cxnLst/>
            <a:rect l="l" t="t" r="r" b="b"/>
            <a:pathLst>
              <a:path w="4503018" h="4606668">
                <a:moveTo>
                  <a:pt x="0" y="0"/>
                </a:moveTo>
                <a:lnTo>
                  <a:pt x="4503018" y="0"/>
                </a:lnTo>
                <a:lnTo>
                  <a:pt x="4503018" y="4606668"/>
                </a:lnTo>
                <a:lnTo>
                  <a:pt x="0" y="4606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9EC1FD8-7DF2-C750-0CB8-F60230DC3207}"/>
              </a:ext>
            </a:extLst>
          </p:cNvPr>
          <p:cNvSpPr/>
          <p:nvPr/>
        </p:nvSpPr>
        <p:spPr>
          <a:xfrm>
            <a:off x="3591229" y="1470296"/>
            <a:ext cx="10810571" cy="436343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2000"/>
              </a:lnSpc>
            </a:pPr>
            <a:r>
              <a:rPr lang="vi-VN" sz="5400" u="sng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</a:p>
          <a:p>
            <a:pPr algn="ctr">
              <a:lnSpc>
                <a:spcPct val="132000"/>
              </a:lnSpc>
            </a:pPr>
            <a:r>
              <a:rPr lang="vi-VN" sz="5400" b="1" cap="none" spc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TOÁN LIÊN QUAN ĐẾN RÚT VỀ ĐƠN VỊ (tiếp theo) </a:t>
            </a:r>
          </a:p>
          <a:p>
            <a:pPr algn="ctr">
              <a:lnSpc>
                <a:spcPct val="132000"/>
              </a:lnSpc>
            </a:pPr>
            <a:r>
              <a:rPr lang="vi-VN" sz="5400" b="1" cap="none" spc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(Tiết 2)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EC227E8-C842-ED4E-4068-F33108FD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"/>
            <a:ext cx="627942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55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7937D7F-EFF0-2F58-A519-74EFB67D2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7754600" cy="5388050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D57291B1-32C5-2C38-DCBF-14CB46549D57}"/>
              </a:ext>
            </a:extLst>
          </p:cNvPr>
          <p:cNvGrpSpPr/>
          <p:nvPr/>
        </p:nvGrpSpPr>
        <p:grpSpPr>
          <a:xfrm>
            <a:off x="781106" y="5384373"/>
            <a:ext cx="5524387" cy="4316373"/>
            <a:chOff x="781106" y="5384373"/>
            <a:chExt cx="5524387" cy="4316373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9976F649-5324-D027-D08F-0967B87B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106" y="5738346"/>
              <a:ext cx="5524387" cy="3962400"/>
            </a:xfrm>
            <a:prstGeom prst="rect">
              <a:avLst/>
            </a:prstGeom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018187-BB8A-3BF8-6CA1-EF0AD38613F1}"/>
                </a:ext>
              </a:extLst>
            </p:cNvPr>
            <p:cNvSpPr/>
            <p:nvPr/>
          </p:nvSpPr>
          <p:spPr>
            <a:xfrm>
              <a:off x="1981200" y="5384373"/>
              <a:ext cx="3124200" cy="91440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>
                  <a:solidFill>
                    <a:sysClr val="windowText" lastClr="000000"/>
                  </a:solidFill>
                </a:rPr>
                <a:t>Tóm tắt</a:t>
              </a:r>
              <a:endParaRPr lang="en-US" sz="4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3ED9AB2-DA15-669B-2007-19A2326FB7EE}"/>
              </a:ext>
            </a:extLst>
          </p:cNvPr>
          <p:cNvSpPr txBox="1"/>
          <p:nvPr/>
        </p:nvSpPr>
        <p:spPr>
          <a:xfrm>
            <a:off x="1638187" y="6362700"/>
            <a:ext cx="4419600" cy="271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35 kg: 7 bao</a:t>
            </a:r>
          </a:p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... kg: 1 bao</a:t>
            </a:r>
          </a:p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50 kg: ... bao?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73159BF8-E7FB-4175-D9F8-73F4034E5312}"/>
              </a:ext>
            </a:extLst>
          </p:cNvPr>
          <p:cNvGrpSpPr/>
          <p:nvPr/>
        </p:nvGrpSpPr>
        <p:grpSpPr>
          <a:xfrm>
            <a:off x="6914867" y="5295387"/>
            <a:ext cx="11080371" cy="4405359"/>
            <a:chOff x="6914867" y="5295387"/>
            <a:chExt cx="11080371" cy="4405359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E621D470-9B7D-E16E-AAC6-8F9FFB54ED56}"/>
                </a:ext>
              </a:extLst>
            </p:cNvPr>
            <p:cNvGrpSpPr/>
            <p:nvPr/>
          </p:nvGrpSpPr>
          <p:grpSpPr>
            <a:xfrm>
              <a:off x="6914867" y="5738346"/>
              <a:ext cx="11080371" cy="3962400"/>
              <a:chOff x="4808613" y="4115040"/>
              <a:chExt cx="13186626" cy="5585706"/>
            </a:xfrm>
          </p:grpSpPr>
          <p:grpSp>
            <p:nvGrpSpPr>
              <p:cNvPr id="10" name="Group 3">
                <a:extLst>
                  <a:ext uri="{FF2B5EF4-FFF2-40B4-BE49-F238E27FC236}">
                    <a16:creationId xmlns:a16="http://schemas.microsoft.com/office/drawing/2014/main" id="{2BD4E2FB-7840-FDB1-AD54-925858458E4E}"/>
                  </a:ext>
                </a:extLst>
              </p:cNvPr>
              <p:cNvGrpSpPr/>
              <p:nvPr/>
            </p:nvGrpSpPr>
            <p:grpSpPr>
              <a:xfrm>
                <a:off x="5589456" y="4462757"/>
                <a:ext cx="12405783" cy="5237989"/>
                <a:chOff x="0" y="0"/>
                <a:chExt cx="3851716" cy="1626278"/>
              </a:xfrm>
            </p:grpSpPr>
            <p:sp>
              <p:nvSpPr>
                <p:cNvPr id="11" name="Freeform 4">
                  <a:extLst>
                    <a:ext uri="{FF2B5EF4-FFF2-40B4-BE49-F238E27FC236}">
                      <a16:creationId xmlns:a16="http://schemas.microsoft.com/office/drawing/2014/main" id="{5DA9A834-28DA-AEC9-5527-3F57583ED32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851716" cy="1626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716" h="1626278">
                      <a:moveTo>
                        <a:pt x="31827" y="0"/>
                      </a:moveTo>
                      <a:lnTo>
                        <a:pt x="3819890" y="0"/>
                      </a:lnTo>
                      <a:cubicBezTo>
                        <a:pt x="3837467" y="0"/>
                        <a:pt x="3851716" y="14249"/>
                        <a:pt x="3851716" y="31827"/>
                      </a:cubicBezTo>
                      <a:lnTo>
                        <a:pt x="3851716" y="1594451"/>
                      </a:lnTo>
                      <a:cubicBezTo>
                        <a:pt x="3851716" y="1612028"/>
                        <a:pt x="3837467" y="1626278"/>
                        <a:pt x="3819890" y="1626278"/>
                      </a:cubicBezTo>
                      <a:lnTo>
                        <a:pt x="31827" y="1626278"/>
                      </a:lnTo>
                      <a:cubicBezTo>
                        <a:pt x="14249" y="1626278"/>
                        <a:pt x="0" y="1612028"/>
                        <a:pt x="0" y="1594451"/>
                      </a:cubicBezTo>
                      <a:lnTo>
                        <a:pt x="0" y="31827"/>
                      </a:lnTo>
                      <a:cubicBezTo>
                        <a:pt x="0" y="14249"/>
                        <a:pt x="14249" y="0"/>
                        <a:pt x="31827" y="0"/>
                      </a:cubicBezTo>
                      <a:close/>
                    </a:path>
                  </a:pathLst>
                </a:custGeom>
                <a:solidFill>
                  <a:srgbClr val="F0B3A7"/>
                </a:solidFill>
                <a:ln>
                  <a:noFill/>
                </a:ln>
              </p:spPr>
            </p:sp>
            <p:sp>
              <p:nvSpPr>
                <p:cNvPr id="12" name="TextBox 5">
                  <a:extLst>
                    <a:ext uri="{FF2B5EF4-FFF2-40B4-BE49-F238E27FC236}">
                      <a16:creationId xmlns:a16="http://schemas.microsoft.com/office/drawing/2014/main" id="{ED9DFF2E-5FCC-4A90-2AE7-7297A4437F5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43093" tIns="43093" rIns="43093" bIns="43093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6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6">
                <a:extLst>
                  <a:ext uri="{FF2B5EF4-FFF2-40B4-BE49-F238E27FC236}">
                    <a16:creationId xmlns:a16="http://schemas.microsoft.com/office/drawing/2014/main" id="{B3B5F02E-6019-B53E-FFF8-9CA4C4FAC43A}"/>
                  </a:ext>
                </a:extLst>
              </p:cNvPr>
              <p:cNvGrpSpPr/>
              <p:nvPr/>
            </p:nvGrpSpPr>
            <p:grpSpPr>
              <a:xfrm>
                <a:off x="4808613" y="4115040"/>
                <a:ext cx="12890501" cy="5364751"/>
                <a:chOff x="0" y="0"/>
                <a:chExt cx="4002211" cy="1665634"/>
              </a:xfrm>
            </p:grpSpPr>
            <p:sp>
              <p:nvSpPr>
                <p:cNvPr id="18" name="Freeform 7">
                  <a:extLst>
                    <a:ext uri="{FF2B5EF4-FFF2-40B4-BE49-F238E27FC236}">
                      <a16:creationId xmlns:a16="http://schemas.microsoft.com/office/drawing/2014/main" id="{6DF07318-CF0D-5632-960B-20752B2496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02211" cy="166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2211" h="1665634">
                      <a:moveTo>
                        <a:pt x="30630" y="0"/>
                      </a:moveTo>
                      <a:lnTo>
                        <a:pt x="3971580" y="0"/>
                      </a:lnTo>
                      <a:cubicBezTo>
                        <a:pt x="3979704" y="0"/>
                        <a:pt x="3987495" y="3227"/>
                        <a:pt x="3993240" y="8971"/>
                      </a:cubicBezTo>
                      <a:cubicBezTo>
                        <a:pt x="3998984" y="14716"/>
                        <a:pt x="4002211" y="22507"/>
                        <a:pt x="4002211" y="30630"/>
                      </a:cubicBezTo>
                      <a:lnTo>
                        <a:pt x="4002211" y="1635004"/>
                      </a:lnTo>
                      <a:cubicBezTo>
                        <a:pt x="4002211" y="1651921"/>
                        <a:pt x="3988497" y="1665634"/>
                        <a:pt x="3971580" y="1665634"/>
                      </a:cubicBezTo>
                      <a:lnTo>
                        <a:pt x="30630" y="1665634"/>
                      </a:lnTo>
                      <a:cubicBezTo>
                        <a:pt x="22507" y="1665634"/>
                        <a:pt x="14716" y="1662407"/>
                        <a:pt x="8971" y="1656663"/>
                      </a:cubicBezTo>
                      <a:cubicBezTo>
                        <a:pt x="3227" y="1650919"/>
                        <a:pt x="0" y="1643128"/>
                        <a:pt x="0" y="1635004"/>
                      </a:cubicBezTo>
                      <a:lnTo>
                        <a:pt x="0" y="30630"/>
                      </a:lnTo>
                      <a:cubicBezTo>
                        <a:pt x="0" y="22507"/>
                        <a:pt x="3227" y="14716"/>
                        <a:pt x="8971" y="8971"/>
                      </a:cubicBezTo>
                      <a:cubicBezTo>
                        <a:pt x="14716" y="3227"/>
                        <a:pt x="22507" y="0"/>
                        <a:pt x="30630" y="0"/>
                      </a:cubicBezTo>
                      <a:close/>
                    </a:path>
                  </a:pathLst>
                </a:custGeom>
                <a:solidFill>
                  <a:srgbClr val="FACCC2"/>
                </a:solidFill>
                <a:ln>
                  <a:noFill/>
                </a:ln>
              </p:spPr>
            </p:sp>
            <p:sp>
              <p:nvSpPr>
                <p:cNvPr id="19" name="TextBox 8">
                  <a:extLst>
                    <a:ext uri="{FF2B5EF4-FFF2-40B4-BE49-F238E27FC236}">
                      <a16:creationId xmlns:a16="http://schemas.microsoft.com/office/drawing/2014/main" id="{8E16EBD6-04D9-5398-B26D-749EA404701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43093" tIns="43093" rIns="43093" bIns="43093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6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3B4065BB-4950-C94A-8634-480B7E7C7C04}"/>
                </a:ext>
              </a:extLst>
            </p:cNvPr>
            <p:cNvSpPr/>
            <p:nvPr/>
          </p:nvSpPr>
          <p:spPr>
            <a:xfrm>
              <a:off x="10937651" y="5295387"/>
              <a:ext cx="3124200" cy="91440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>
                  <a:solidFill>
                    <a:sysClr val="windowText" lastClr="000000"/>
                  </a:solidFill>
                </a:rPr>
                <a:t>Bài giải</a:t>
              </a:r>
              <a:endParaRPr lang="en-US" sz="4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90DD538-8962-48F4-1B57-CB3939B30234}"/>
              </a:ext>
            </a:extLst>
          </p:cNvPr>
          <p:cNvSpPr txBox="1"/>
          <p:nvPr/>
        </p:nvSpPr>
        <p:spPr>
          <a:xfrm>
            <a:off x="6595113" y="6262628"/>
            <a:ext cx="11769087" cy="324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ctr">
              <a:lnSpc>
                <a:spcPct val="91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00">
                <a:ea typeface="Times New Roman" panose="02020603050405020304" pitchFamily="18" charset="0"/>
                <a:cs typeface="Arial" panose="020B0604020202020204" pitchFamily="34" charset="0"/>
              </a:rPr>
              <a:t>35 : 7 = 5</a:t>
            </a:r>
          </a:p>
          <a:p>
            <a:pPr marL="90170" algn="ctr">
              <a:lnSpc>
                <a:spcPct val="91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00">
                <a:ea typeface="Times New Roman" panose="02020603050405020304" pitchFamily="18" charset="0"/>
                <a:cs typeface="Arial" panose="020B0604020202020204" pitchFamily="34" charset="0"/>
              </a:rPr>
              <a:t>Mỗi bao đựng 5 kg gạo.</a:t>
            </a:r>
          </a:p>
          <a:p>
            <a:pPr marL="90170" algn="ctr">
              <a:lnSpc>
                <a:spcPct val="91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00">
                <a:ea typeface="Times New Roman" panose="02020603050405020304" pitchFamily="18" charset="0"/>
                <a:cs typeface="Arial" panose="020B0604020202020204" pitchFamily="34" charset="0"/>
              </a:rPr>
              <a:t>50 : 5 = 10</a:t>
            </a:r>
          </a:p>
          <a:p>
            <a:pPr marL="90170" algn="ctr">
              <a:lnSpc>
                <a:spcPct val="91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00">
                <a:ea typeface="Times New Roman" panose="02020603050405020304" pitchFamily="18" charset="0"/>
                <a:cs typeface="Arial" panose="020B0604020202020204" pitchFamily="34" charset="0"/>
              </a:rPr>
              <a:t>50 kg gạo chia đều được 10 bao như thế.</a:t>
            </a:r>
          </a:p>
        </p:txBody>
      </p:sp>
    </p:spTree>
    <p:extLst>
      <p:ext uri="{BB962C8B-B14F-4D97-AF65-F5344CB8AC3E}">
        <p14:creationId xmlns:p14="http://schemas.microsoft.com/office/powerpoint/2010/main" val="70412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08DDD90-A3A4-F54B-1A9F-6A4DA844AE5E}"/>
              </a:ext>
            </a:extLst>
          </p:cNvPr>
          <p:cNvSpPr/>
          <p:nvPr/>
        </p:nvSpPr>
        <p:spPr>
          <a:xfrm>
            <a:off x="1143000" y="2552700"/>
            <a:ext cx="3124200" cy="9144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ysClr val="windowText" lastClr="000000"/>
                </a:solidFill>
              </a:rPr>
              <a:t>Tóm tắt</a:t>
            </a:r>
            <a:endParaRPr lang="en-US" sz="4800">
              <a:solidFill>
                <a:sysClr val="windowText" lastClr="00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EB09F98-6C98-0E44-33C7-2FC5AAA84CD6}"/>
              </a:ext>
            </a:extLst>
          </p:cNvPr>
          <p:cNvSpPr txBox="1"/>
          <p:nvPr/>
        </p:nvSpPr>
        <p:spPr>
          <a:xfrm>
            <a:off x="381000" y="3733573"/>
            <a:ext cx="5867400" cy="271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15 bạn: 3 hàng</a:t>
            </a:r>
          </a:p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... bạn: 1 hàng</a:t>
            </a:r>
          </a:p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35 bạn: ... hàng?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2786871-09C7-2770-84F0-64B9DD8E6545}"/>
              </a:ext>
            </a:extLst>
          </p:cNvPr>
          <p:cNvCxnSpPr/>
          <p:nvPr/>
        </p:nvCxnSpPr>
        <p:spPr>
          <a:xfrm>
            <a:off x="5867400" y="3009900"/>
            <a:ext cx="0" cy="55626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364C168-DD7A-1790-493F-9679884BCE0F}"/>
              </a:ext>
            </a:extLst>
          </p:cNvPr>
          <p:cNvSpPr/>
          <p:nvPr/>
        </p:nvSpPr>
        <p:spPr>
          <a:xfrm>
            <a:off x="10896600" y="2530492"/>
            <a:ext cx="3124200" cy="9144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ysClr val="windowText" lastClr="000000"/>
                </a:solidFill>
              </a:rPr>
              <a:t>Bài giải</a:t>
            </a:r>
            <a:endParaRPr lang="en-US" sz="4800">
              <a:solidFill>
                <a:sysClr val="windowText" lastClr="00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AE3A663-D2D6-9F6C-627A-D2F4599915C2}"/>
              </a:ext>
            </a:extLst>
          </p:cNvPr>
          <p:cNvSpPr txBox="1"/>
          <p:nvPr/>
        </p:nvSpPr>
        <p:spPr>
          <a:xfrm>
            <a:off x="6172200" y="3750205"/>
            <a:ext cx="11887200" cy="365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15 : 3 = 5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 Mỗi hàng có 5 bạn.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 35 : 5 = 7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35 bạn đứng thành 7 hàng như thế.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00DEED6-B4ED-CC4C-B810-11300CD8D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99" y="190499"/>
            <a:ext cx="17830799" cy="1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8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2786871-09C7-2770-84F0-64B9DD8E6545}"/>
              </a:ext>
            </a:extLst>
          </p:cNvPr>
          <p:cNvCxnSpPr/>
          <p:nvPr/>
        </p:nvCxnSpPr>
        <p:spPr>
          <a:xfrm>
            <a:off x="7391400" y="4076700"/>
            <a:ext cx="0" cy="55626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364C168-DD7A-1790-493F-9679884BCE0F}"/>
              </a:ext>
            </a:extLst>
          </p:cNvPr>
          <p:cNvSpPr/>
          <p:nvPr/>
        </p:nvSpPr>
        <p:spPr>
          <a:xfrm>
            <a:off x="11125200" y="3655919"/>
            <a:ext cx="3124200" cy="9144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ysClr val="windowText" lastClr="000000"/>
                </a:solidFill>
              </a:rPr>
              <a:t>Bài giải</a:t>
            </a:r>
            <a:endParaRPr lang="en-US" sz="4800">
              <a:solidFill>
                <a:sysClr val="windowText" lastClr="00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AE3A663-D2D6-9F6C-627A-D2F4599915C2}"/>
              </a:ext>
            </a:extLst>
          </p:cNvPr>
          <p:cNvSpPr txBox="1"/>
          <p:nvPr/>
        </p:nvSpPr>
        <p:spPr>
          <a:xfrm>
            <a:off x="7315200" y="4875632"/>
            <a:ext cx="10972799" cy="365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72 : 9 = 8 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Mỗi xe chở được 8 cái bàn.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 56 : 8 = 7</a:t>
            </a:r>
          </a:p>
          <a:p>
            <a:pPr marL="9017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Chở 56 cái bàn thì cần 7 xe như thế.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2CBE1B7-E7A4-7BA1-6755-63A7B5E2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18149248" cy="365792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2A691ABB-54E2-96F3-F424-733F1E070BA3}"/>
              </a:ext>
            </a:extLst>
          </p:cNvPr>
          <p:cNvGrpSpPr/>
          <p:nvPr/>
        </p:nvGrpSpPr>
        <p:grpSpPr>
          <a:xfrm>
            <a:off x="381113" y="3543300"/>
            <a:ext cx="6729289" cy="5257800"/>
            <a:chOff x="781106" y="5384373"/>
            <a:chExt cx="5524387" cy="4316373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6F9C669-A7B5-CD11-1BA9-68E77159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106" y="5738346"/>
              <a:ext cx="5524387" cy="3962400"/>
            </a:xfrm>
            <a:prstGeom prst="rect">
              <a:avLst/>
            </a:prstGeom>
          </p:spPr>
        </p:pic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44653008-7EAF-0E47-8082-3DE523CBF858}"/>
                </a:ext>
              </a:extLst>
            </p:cNvPr>
            <p:cNvSpPr/>
            <p:nvPr/>
          </p:nvSpPr>
          <p:spPr>
            <a:xfrm>
              <a:off x="1981200" y="5384373"/>
              <a:ext cx="3124200" cy="91440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>
                  <a:solidFill>
                    <a:sysClr val="windowText" lastClr="000000"/>
                  </a:solidFill>
                </a:rPr>
                <a:t>Đề bài</a:t>
              </a:r>
              <a:endParaRPr lang="en-US" sz="4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5B64842-DB04-B7BB-9D94-BE1D8D585D6D}"/>
              </a:ext>
            </a:extLst>
          </p:cNvPr>
          <p:cNvSpPr txBox="1"/>
          <p:nvPr/>
        </p:nvSpPr>
        <p:spPr>
          <a:xfrm>
            <a:off x="444815" y="4832241"/>
            <a:ext cx="6425572" cy="3196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ea typeface="Times New Roman" panose="02020603050405020304" pitchFamily="18" charset="0"/>
                <a:cs typeface="Arial" panose="020B0604020202020204" pitchFamily="34" charset="0"/>
              </a:rPr>
              <a:t>Xếp đều 72 cái bàn lên 9 xe để chở đi. Hỏi chở 56 cái bàn thì cần mấy xe như thế?</a:t>
            </a:r>
          </a:p>
        </p:txBody>
      </p:sp>
    </p:spTree>
    <p:extLst>
      <p:ext uri="{BB962C8B-B14F-4D97-AF65-F5344CB8AC3E}">
        <p14:creationId xmlns:p14="http://schemas.microsoft.com/office/powerpoint/2010/main" val="3040492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7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</TotalTime>
  <Words>198</Words>
  <Application>Microsoft Office PowerPoint</Application>
  <PresentationFormat>Tùy chỉnh</PresentationFormat>
  <Paragraphs>31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3" baseType="lpstr">
      <vt:lpstr>Calibri</vt:lpstr>
      <vt:lpstr>Arial</vt:lpstr>
      <vt:lpstr>#9Slide02 Noi dung dai</vt:lpstr>
      <vt:lpstr>#9Slide02 Tieu de dai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NHÁP</dc:title>
  <dc:subject>9Slide.vn</dc:subject>
  <dc:creator>Hi There</dc:creator>
  <dc:description>9Slide.vn</dc:description>
  <cp:lastModifiedBy>Kim Tuyền Phạm</cp:lastModifiedBy>
  <cp:revision>7</cp:revision>
  <dcterms:created xsi:type="dcterms:W3CDTF">2006-08-16T00:00:00Z</dcterms:created>
  <dcterms:modified xsi:type="dcterms:W3CDTF">2023-08-03T05:12:08Z</dcterms:modified>
  <cp:category>9Slide.vn</cp:category>
  <dc:identifier>DAFmzCJcs2c</dc:identifier>
</cp:coreProperties>
</file>